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ter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67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83976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Unlock Your LinkedIn Potential: Mastering Profile Optimization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85691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Welcome! In today's competitive landscape, a strong LinkedIn profile is essential for career advancement. We'll explore key elements to optimize your profile for visibility and success.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7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4475" y="443508"/>
            <a:ext cx="8015049" cy="10584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Utilizing LinkedIn Analytics for Continuous Improvement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564475" y="1824514"/>
            <a:ext cx="8015049" cy="532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4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4150" dirty="0"/>
          </a:p>
        </p:txBody>
      </p:sp>
      <p:sp>
        <p:nvSpPr>
          <p:cNvPr id="5" name="Text 2"/>
          <p:cNvSpPr/>
          <p:nvPr/>
        </p:nvSpPr>
        <p:spPr>
          <a:xfrm>
            <a:off x="3513534" y="2558296"/>
            <a:ext cx="2116931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Track Performance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564475" y="2919532"/>
            <a:ext cx="8015049" cy="516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Utilize LinkedIn Analytics to monitor your profile's performance. Identify what content resonates with your audience, and adjust your strategy accordingly.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564475" y="4000262"/>
            <a:ext cx="8015049" cy="532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4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4150" dirty="0"/>
          </a:p>
        </p:txBody>
      </p:sp>
      <p:sp>
        <p:nvSpPr>
          <p:cNvPr id="8" name="Text 5"/>
          <p:cNvSpPr/>
          <p:nvPr/>
        </p:nvSpPr>
        <p:spPr>
          <a:xfrm>
            <a:off x="3513534" y="4734044"/>
            <a:ext cx="2116931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Optimize Regularly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564475" y="5095280"/>
            <a:ext cx="8015049" cy="516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Continuously improve your profile based on the insights gained from analytics. Update your content, keywords, and skills to remain relevant and competitive.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64475" y="6176010"/>
            <a:ext cx="8015049" cy="532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4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4150" dirty="0"/>
          </a:p>
        </p:txBody>
      </p:sp>
      <p:sp>
        <p:nvSpPr>
          <p:cNvPr id="11" name="Text 8"/>
          <p:cNvSpPr/>
          <p:nvPr/>
        </p:nvSpPr>
        <p:spPr>
          <a:xfrm>
            <a:off x="3445073" y="6909792"/>
            <a:ext cx="2253734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Experiment and Iterate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64475" y="7271028"/>
            <a:ext cx="8015049" cy="516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Try different approaches to content creation, networking, and engagement to discover what works best for you and your audience.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31839"/>
            <a:ext cx="1089124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Importance of a Strong LinkedIn Profile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64307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Professional Brand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241959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Your LinkedIn profile serves as your online resume and professional brand. It showcases your skills, experience, and achievements, attracting potential employers, collaborators, and clients.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43074"/>
            <a:ext cx="330600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Networking Powerhouse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7599521" y="42419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 is a powerful platform for networking. It allows you to connect with professionals in your industry, build relationships, and stay updated on industry trends.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0447" y="678299"/>
            <a:ext cx="7703106" cy="1350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Key Elements of an Effective Profile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720447" y="2569131"/>
            <a:ext cx="360164" cy="360164"/>
          </a:xfrm>
          <a:prstGeom prst="roundRect">
            <a:avLst>
              <a:gd name="adj" fmla="val 2400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286351" y="2569131"/>
            <a:ext cx="2701647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Professional Photo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286351" y="3030260"/>
            <a:ext cx="3182779" cy="1646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high-quality professional photo is essential to make a strong first impression. Choose a clear, well-lit image that reflects your professionalism.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4870" y="2569131"/>
            <a:ext cx="360164" cy="360164"/>
          </a:xfrm>
          <a:prstGeom prst="roundRect">
            <a:avLst>
              <a:gd name="adj" fmla="val 2400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240774" y="2569131"/>
            <a:ext cx="2923699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Headline and Summary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5240774" y="3030260"/>
            <a:ext cx="3182779" cy="2634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Your headline should be a concise and compelling statement that summarizes your professional identity and expertise. Your summary should elaborate on your professional journey, goals, and value proposition.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0447" y="6102072"/>
            <a:ext cx="360164" cy="360164"/>
          </a:xfrm>
          <a:prstGeom prst="roundRect">
            <a:avLst>
              <a:gd name="adj" fmla="val 2400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286351" y="6102072"/>
            <a:ext cx="2701647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Experience and Skills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286351" y="6563201"/>
            <a:ext cx="7137202" cy="987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Your experience section should highlight your relevant professional roles, accomplishments, and key skills. Use keywords to increase your visibility in search results.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13290"/>
            <a:ext cx="12590264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Crafting a Compelling Headline and Summary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824526"/>
            <a:ext cx="322242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Keyword-Rich Headline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42341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 keywords that describe your target roles and skills. For instance, "Marketing Manager | Digital Marketing Expert | SEO Specialist."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24526"/>
            <a:ext cx="319563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Value-Driven Summary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7599521" y="442341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Focus on your key achievements, skills, and career goals. Showcase your value proposition to potential employers, collaborators, and clients.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42229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Highlighting Your Relevant Skills and Expertise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47091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26470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Skill Endorsements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6280190" y="4772858"/>
            <a:ext cx="360807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Request endorsements from connections who can attest to your skills. This builds credibility and boosts your profile's visibility.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347091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426470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Experience Details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10228421" y="4772858"/>
            <a:ext cx="360818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Describe your roles and responsibilities in detail. Use action verbs and quantify your achievements whenever possible.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41728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Leveraging Multimedia Content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3270409"/>
            <a:ext cx="3664863" cy="3517344"/>
          </a:xfrm>
          <a:prstGeom prst="roundRect">
            <a:avLst>
              <a:gd name="adj" fmla="val 270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50484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Images and Videos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8224" y="4013002"/>
            <a:ext cx="3195995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 visual elements to your profile to enhance engagement. Share relevant images, videos, and presentations to make your profile more dynamic and engaging.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270409"/>
            <a:ext cx="3664863" cy="3517344"/>
          </a:xfrm>
          <a:prstGeom prst="roundRect">
            <a:avLst>
              <a:gd name="adj" fmla="val 270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50484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Articles and Posts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4919901" y="4013002"/>
            <a:ext cx="319599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Contribute valuable content to the LinkedIn platform. Share articles, insights, and thought leadership pieces to position yourself as an expert in your field.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6519" y="570905"/>
            <a:ext cx="7690961" cy="1362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Building a Robust Professional Network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19" y="2244566"/>
            <a:ext cx="1037868" cy="16606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75736" y="2452092"/>
            <a:ext cx="3410188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Connect with Professionals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2075736" y="2917150"/>
            <a:ext cx="6341745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Reach out to individuals in your industry, former colleagues, and mentors to expand your network and build relationships.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19" y="3905250"/>
            <a:ext cx="1037868" cy="18766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75736" y="4112776"/>
            <a:ext cx="2724507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Join Groups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2075736" y="4577834"/>
            <a:ext cx="6341745" cy="996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Engage in relevant LinkedIn groups to connect with like-minded professionals, participate in discussions, and share valuable insights.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19" y="5781913"/>
            <a:ext cx="1037868" cy="187666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75736" y="5989439"/>
            <a:ext cx="2724507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Follow Companies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2075736" y="6454497"/>
            <a:ext cx="6341745" cy="996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Follow companies you admire or are interested in working for. This allows you to stay updated on their latest news and opportunities.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0094" y="589359"/>
            <a:ext cx="10125194" cy="703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Optimizing for Search Engine Visibility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297" y="1721168"/>
            <a:ext cx="2166461" cy="193750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5140" y="2733913"/>
            <a:ext cx="114657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5330071" y="2106930"/>
            <a:ext cx="2812971" cy="351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Keywords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30071" y="2587109"/>
            <a:ext cx="833592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Research relevant keywords and incorporate them into your headline, summary, experience, and skills sections.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5169337" y="3670221"/>
            <a:ext cx="8657392" cy="15240"/>
          </a:xfrm>
          <a:prstGeom prst="roundRect">
            <a:avLst>
              <a:gd name="adj" fmla="val 590661"/>
            </a:avLst>
          </a:prstGeom>
          <a:solidFill>
            <a:srgbClr val="B2D4E5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067" y="3712250"/>
            <a:ext cx="4332923" cy="193750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56447" y="4466630"/>
            <a:ext cx="151924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6413302" y="3926562"/>
            <a:ext cx="2812971" cy="351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Profile Completeness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13302" y="4406741"/>
            <a:ext cx="7252692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Fill out all sections of your profile to maximize its visibility in search results. The more complete your profile is, the better your chances of being found.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6252567" y="5661303"/>
            <a:ext cx="7574161" cy="15240"/>
          </a:xfrm>
          <a:prstGeom prst="roundRect">
            <a:avLst>
              <a:gd name="adj" fmla="val 590661"/>
            </a:avLst>
          </a:prstGeom>
          <a:solidFill>
            <a:srgbClr val="B2D4E5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36" y="5703332"/>
            <a:ext cx="6499384" cy="193750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6685" y="6457712"/>
            <a:ext cx="151567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0"/>
          <p:cNvSpPr/>
          <p:nvPr/>
        </p:nvSpPr>
        <p:spPr>
          <a:xfrm>
            <a:off x="7496532" y="5917644"/>
            <a:ext cx="2812971" cy="351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Engagement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496532" y="6397823"/>
            <a:ext cx="6169462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Engage with content, join conversations, and share updates to increase your profile's visibility and attract potential connections.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89610"/>
            <a:ext cx="12254508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Maintaining an Active and Engaged Presence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1887498"/>
            <a:ext cx="2173724" cy="1687592"/>
          </a:xfrm>
          <a:prstGeom prst="roundRect">
            <a:avLst>
              <a:gd name="adj" fmla="val 564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504480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11431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Regular Updates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3194328" y="2622471"/>
            <a:ext cx="1041546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Share valuable content, updates, and insights to keep your profile active and engage your network.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55985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688437"/>
            <a:ext cx="4347567" cy="1687592"/>
          </a:xfrm>
          <a:prstGeom prst="roundRect">
            <a:avLst>
              <a:gd name="adj" fmla="val 564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305419"/>
            <a:ext cx="16073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391525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Content Sharing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5368171" y="4423410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Share relevant articles, blog posts, and industry news to establish thought leadership and build credibility.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60789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89377"/>
            <a:ext cx="6521410" cy="2050494"/>
          </a:xfrm>
          <a:prstGeom prst="roundRect">
            <a:avLst>
              <a:gd name="adj" fmla="val 4646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6287810"/>
            <a:ext cx="1604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71619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Network Engagement</a:t>
            </a:r>
            <a:endParaRPr lang="en-US" sz="2300" dirty="0"/>
          </a:p>
        </p:txBody>
      </p:sp>
      <p:sp>
        <p:nvSpPr>
          <p:cNvPr id="16" name="Text 14"/>
          <p:cNvSpPr/>
          <p:nvPr/>
        </p:nvSpPr>
        <p:spPr>
          <a:xfrm>
            <a:off x="7542014" y="6224349"/>
            <a:ext cx="60677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Engage with your network by liking, commenting, and sharing content. This helps you build relationships and stay top-of-mind.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Custom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Petrona Bold</vt:lpstr>
      <vt:lpstr>Inter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</cp:revision>
  <dcterms:created xsi:type="dcterms:W3CDTF">2024-12-08T03:59:33Z</dcterms:created>
  <dcterms:modified xsi:type="dcterms:W3CDTF">2024-12-10T06:43:37Z</dcterms:modified>
</cp:coreProperties>
</file>